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58"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101" y="1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jp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5665FC-156E-A7D7-6D24-E78A606D28E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2B49869-C634-0D6A-00BB-CDE23213C67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B732644-9738-7D96-76FA-389DFBE7D89C}"/>
              </a:ext>
            </a:extLst>
          </p:cNvPr>
          <p:cNvSpPr>
            <a:spLocks noGrp="1"/>
          </p:cNvSpPr>
          <p:nvPr>
            <p:ph type="dt" sz="half" idx="10"/>
          </p:nvPr>
        </p:nvSpPr>
        <p:spPr/>
        <p:txBody>
          <a:bodyPr/>
          <a:lstStyle/>
          <a:p>
            <a:fld id="{0F6DA3B0-FBDC-48A5-836D-E84ED07180A6}" type="datetimeFigureOut">
              <a:rPr lang="en-US" smtClean="0"/>
              <a:t>1/29/2023</a:t>
            </a:fld>
            <a:endParaRPr lang="en-US"/>
          </a:p>
        </p:txBody>
      </p:sp>
      <p:sp>
        <p:nvSpPr>
          <p:cNvPr id="5" name="Footer Placeholder 4">
            <a:extLst>
              <a:ext uri="{FF2B5EF4-FFF2-40B4-BE49-F238E27FC236}">
                <a16:creationId xmlns:a16="http://schemas.microsoft.com/office/drawing/2014/main" id="{58FB9B3C-43D2-E816-2552-724826819E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62629E-FB20-C8ED-B2D7-3A78094211E1}"/>
              </a:ext>
            </a:extLst>
          </p:cNvPr>
          <p:cNvSpPr>
            <a:spLocks noGrp="1"/>
          </p:cNvSpPr>
          <p:nvPr>
            <p:ph type="sldNum" sz="quarter" idx="12"/>
          </p:nvPr>
        </p:nvSpPr>
        <p:spPr/>
        <p:txBody>
          <a:bodyPr/>
          <a:lstStyle/>
          <a:p>
            <a:fld id="{7BF3D932-654A-4547-81A5-EE2994E47C0C}" type="slidenum">
              <a:rPr lang="en-US" smtClean="0"/>
              <a:t>‹#›</a:t>
            </a:fld>
            <a:endParaRPr lang="en-US"/>
          </a:p>
        </p:txBody>
      </p:sp>
    </p:spTree>
    <p:extLst>
      <p:ext uri="{BB962C8B-B14F-4D97-AF65-F5344CB8AC3E}">
        <p14:creationId xmlns:p14="http://schemas.microsoft.com/office/powerpoint/2010/main" val="14638625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B502B-8836-3D1F-1FEC-44818E9E9BD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18995A5-3AC4-6B8B-6808-4330629BDE6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4E7724-65FE-34FC-1071-3A6E6E36F1A9}"/>
              </a:ext>
            </a:extLst>
          </p:cNvPr>
          <p:cNvSpPr>
            <a:spLocks noGrp="1"/>
          </p:cNvSpPr>
          <p:nvPr>
            <p:ph type="dt" sz="half" idx="10"/>
          </p:nvPr>
        </p:nvSpPr>
        <p:spPr/>
        <p:txBody>
          <a:bodyPr/>
          <a:lstStyle/>
          <a:p>
            <a:fld id="{0F6DA3B0-FBDC-48A5-836D-E84ED07180A6}" type="datetimeFigureOut">
              <a:rPr lang="en-US" smtClean="0"/>
              <a:t>1/29/2023</a:t>
            </a:fld>
            <a:endParaRPr lang="en-US"/>
          </a:p>
        </p:txBody>
      </p:sp>
      <p:sp>
        <p:nvSpPr>
          <p:cNvPr id="5" name="Footer Placeholder 4">
            <a:extLst>
              <a:ext uri="{FF2B5EF4-FFF2-40B4-BE49-F238E27FC236}">
                <a16:creationId xmlns:a16="http://schemas.microsoft.com/office/drawing/2014/main" id="{B2425265-54C0-8EC4-2495-85C88C6F7B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325C0F-FA91-5EE6-B601-A11BDE7BE14E}"/>
              </a:ext>
            </a:extLst>
          </p:cNvPr>
          <p:cNvSpPr>
            <a:spLocks noGrp="1"/>
          </p:cNvSpPr>
          <p:nvPr>
            <p:ph type="sldNum" sz="quarter" idx="12"/>
          </p:nvPr>
        </p:nvSpPr>
        <p:spPr/>
        <p:txBody>
          <a:bodyPr/>
          <a:lstStyle/>
          <a:p>
            <a:fld id="{7BF3D932-654A-4547-81A5-EE2994E47C0C}" type="slidenum">
              <a:rPr lang="en-US" smtClean="0"/>
              <a:t>‹#›</a:t>
            </a:fld>
            <a:endParaRPr lang="en-US"/>
          </a:p>
        </p:txBody>
      </p:sp>
    </p:spTree>
    <p:extLst>
      <p:ext uri="{BB962C8B-B14F-4D97-AF65-F5344CB8AC3E}">
        <p14:creationId xmlns:p14="http://schemas.microsoft.com/office/powerpoint/2010/main" val="20215783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C4962AC-388A-1B3C-A77F-16166EB697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2277F20-3495-A9CE-A624-761575946DF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835E05-AE4B-3E2B-6ED5-5470B0607B4A}"/>
              </a:ext>
            </a:extLst>
          </p:cNvPr>
          <p:cNvSpPr>
            <a:spLocks noGrp="1"/>
          </p:cNvSpPr>
          <p:nvPr>
            <p:ph type="dt" sz="half" idx="10"/>
          </p:nvPr>
        </p:nvSpPr>
        <p:spPr/>
        <p:txBody>
          <a:bodyPr/>
          <a:lstStyle/>
          <a:p>
            <a:fld id="{0F6DA3B0-FBDC-48A5-836D-E84ED07180A6}" type="datetimeFigureOut">
              <a:rPr lang="en-US" smtClean="0"/>
              <a:t>1/29/2023</a:t>
            </a:fld>
            <a:endParaRPr lang="en-US"/>
          </a:p>
        </p:txBody>
      </p:sp>
      <p:sp>
        <p:nvSpPr>
          <p:cNvPr id="5" name="Footer Placeholder 4">
            <a:extLst>
              <a:ext uri="{FF2B5EF4-FFF2-40B4-BE49-F238E27FC236}">
                <a16:creationId xmlns:a16="http://schemas.microsoft.com/office/drawing/2014/main" id="{761584A2-92D1-1249-6C72-FC6E234EEE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B99CFF-2B47-B979-8831-7E904BFF132C}"/>
              </a:ext>
            </a:extLst>
          </p:cNvPr>
          <p:cNvSpPr>
            <a:spLocks noGrp="1"/>
          </p:cNvSpPr>
          <p:nvPr>
            <p:ph type="sldNum" sz="quarter" idx="12"/>
          </p:nvPr>
        </p:nvSpPr>
        <p:spPr/>
        <p:txBody>
          <a:bodyPr/>
          <a:lstStyle/>
          <a:p>
            <a:fld id="{7BF3D932-654A-4547-81A5-EE2994E47C0C}" type="slidenum">
              <a:rPr lang="en-US" smtClean="0"/>
              <a:t>‹#›</a:t>
            </a:fld>
            <a:endParaRPr lang="en-US"/>
          </a:p>
        </p:txBody>
      </p:sp>
    </p:spTree>
    <p:extLst>
      <p:ext uri="{BB962C8B-B14F-4D97-AF65-F5344CB8AC3E}">
        <p14:creationId xmlns:p14="http://schemas.microsoft.com/office/powerpoint/2010/main" val="20080997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93F9D-7DBB-0537-3FAE-EE252C6E923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10B25D-1081-DDA1-DB19-7E30BCE91C7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3AFDE6-6C36-6023-4844-E67037BCB00D}"/>
              </a:ext>
            </a:extLst>
          </p:cNvPr>
          <p:cNvSpPr>
            <a:spLocks noGrp="1"/>
          </p:cNvSpPr>
          <p:nvPr>
            <p:ph type="dt" sz="half" idx="10"/>
          </p:nvPr>
        </p:nvSpPr>
        <p:spPr/>
        <p:txBody>
          <a:bodyPr/>
          <a:lstStyle/>
          <a:p>
            <a:fld id="{0F6DA3B0-FBDC-48A5-836D-E84ED07180A6}" type="datetimeFigureOut">
              <a:rPr lang="en-US" smtClean="0"/>
              <a:t>1/29/2023</a:t>
            </a:fld>
            <a:endParaRPr lang="en-US"/>
          </a:p>
        </p:txBody>
      </p:sp>
      <p:sp>
        <p:nvSpPr>
          <p:cNvPr id="5" name="Footer Placeholder 4">
            <a:extLst>
              <a:ext uri="{FF2B5EF4-FFF2-40B4-BE49-F238E27FC236}">
                <a16:creationId xmlns:a16="http://schemas.microsoft.com/office/drawing/2014/main" id="{3FFA6CC3-E9F5-941C-8F63-3AACDCA026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3AF7E5-D03C-4027-36BC-5B6E8462869B}"/>
              </a:ext>
            </a:extLst>
          </p:cNvPr>
          <p:cNvSpPr>
            <a:spLocks noGrp="1"/>
          </p:cNvSpPr>
          <p:nvPr>
            <p:ph type="sldNum" sz="quarter" idx="12"/>
          </p:nvPr>
        </p:nvSpPr>
        <p:spPr/>
        <p:txBody>
          <a:bodyPr/>
          <a:lstStyle/>
          <a:p>
            <a:fld id="{7BF3D932-654A-4547-81A5-EE2994E47C0C}" type="slidenum">
              <a:rPr lang="en-US" smtClean="0"/>
              <a:t>‹#›</a:t>
            </a:fld>
            <a:endParaRPr lang="en-US"/>
          </a:p>
        </p:txBody>
      </p:sp>
    </p:spTree>
    <p:extLst>
      <p:ext uri="{BB962C8B-B14F-4D97-AF65-F5344CB8AC3E}">
        <p14:creationId xmlns:p14="http://schemas.microsoft.com/office/powerpoint/2010/main" val="22807998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9FAA9-5FE6-7E4C-4E80-FEA78AB8FBD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0FED51B-0AF8-670B-AF1E-9A9374DC55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E68CB68-F90B-1144-EE91-F5C29277C1C2}"/>
              </a:ext>
            </a:extLst>
          </p:cNvPr>
          <p:cNvSpPr>
            <a:spLocks noGrp="1"/>
          </p:cNvSpPr>
          <p:nvPr>
            <p:ph type="dt" sz="half" idx="10"/>
          </p:nvPr>
        </p:nvSpPr>
        <p:spPr/>
        <p:txBody>
          <a:bodyPr/>
          <a:lstStyle/>
          <a:p>
            <a:fld id="{0F6DA3B0-FBDC-48A5-836D-E84ED07180A6}" type="datetimeFigureOut">
              <a:rPr lang="en-US" smtClean="0"/>
              <a:t>1/29/2023</a:t>
            </a:fld>
            <a:endParaRPr lang="en-US"/>
          </a:p>
        </p:txBody>
      </p:sp>
      <p:sp>
        <p:nvSpPr>
          <p:cNvPr id="5" name="Footer Placeholder 4">
            <a:extLst>
              <a:ext uri="{FF2B5EF4-FFF2-40B4-BE49-F238E27FC236}">
                <a16:creationId xmlns:a16="http://schemas.microsoft.com/office/drawing/2014/main" id="{A9A23863-3D07-24D3-5132-1180B23162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EA7159-F90B-A2C7-83BC-D3C443AE72CB}"/>
              </a:ext>
            </a:extLst>
          </p:cNvPr>
          <p:cNvSpPr>
            <a:spLocks noGrp="1"/>
          </p:cNvSpPr>
          <p:nvPr>
            <p:ph type="sldNum" sz="quarter" idx="12"/>
          </p:nvPr>
        </p:nvSpPr>
        <p:spPr/>
        <p:txBody>
          <a:bodyPr/>
          <a:lstStyle/>
          <a:p>
            <a:fld id="{7BF3D932-654A-4547-81A5-EE2994E47C0C}" type="slidenum">
              <a:rPr lang="en-US" smtClean="0"/>
              <a:t>‹#›</a:t>
            </a:fld>
            <a:endParaRPr lang="en-US"/>
          </a:p>
        </p:txBody>
      </p:sp>
    </p:spTree>
    <p:extLst>
      <p:ext uri="{BB962C8B-B14F-4D97-AF65-F5344CB8AC3E}">
        <p14:creationId xmlns:p14="http://schemas.microsoft.com/office/powerpoint/2010/main" val="3497201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FE27C-2CF2-5B2F-02BB-B0E48C6C66C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87F75A-DCB0-849A-26FD-E1412940B07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48DE145-694D-2CD3-9DDB-E52819A35E2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9820965-5C30-31BC-4888-4291918EF3E6}"/>
              </a:ext>
            </a:extLst>
          </p:cNvPr>
          <p:cNvSpPr>
            <a:spLocks noGrp="1"/>
          </p:cNvSpPr>
          <p:nvPr>
            <p:ph type="dt" sz="half" idx="10"/>
          </p:nvPr>
        </p:nvSpPr>
        <p:spPr/>
        <p:txBody>
          <a:bodyPr/>
          <a:lstStyle/>
          <a:p>
            <a:fld id="{0F6DA3B0-FBDC-48A5-836D-E84ED07180A6}" type="datetimeFigureOut">
              <a:rPr lang="en-US" smtClean="0"/>
              <a:t>1/29/2023</a:t>
            </a:fld>
            <a:endParaRPr lang="en-US"/>
          </a:p>
        </p:txBody>
      </p:sp>
      <p:sp>
        <p:nvSpPr>
          <p:cNvPr id="6" name="Footer Placeholder 5">
            <a:extLst>
              <a:ext uri="{FF2B5EF4-FFF2-40B4-BE49-F238E27FC236}">
                <a16:creationId xmlns:a16="http://schemas.microsoft.com/office/drawing/2014/main" id="{61EAD914-C4CF-F078-013E-A3158F4BFD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899D5F6-6D83-51BD-A66C-FC48789F5396}"/>
              </a:ext>
            </a:extLst>
          </p:cNvPr>
          <p:cNvSpPr>
            <a:spLocks noGrp="1"/>
          </p:cNvSpPr>
          <p:nvPr>
            <p:ph type="sldNum" sz="quarter" idx="12"/>
          </p:nvPr>
        </p:nvSpPr>
        <p:spPr/>
        <p:txBody>
          <a:bodyPr/>
          <a:lstStyle/>
          <a:p>
            <a:fld id="{7BF3D932-654A-4547-81A5-EE2994E47C0C}" type="slidenum">
              <a:rPr lang="en-US" smtClean="0"/>
              <a:t>‹#›</a:t>
            </a:fld>
            <a:endParaRPr lang="en-US"/>
          </a:p>
        </p:txBody>
      </p:sp>
    </p:spTree>
    <p:extLst>
      <p:ext uri="{BB962C8B-B14F-4D97-AF65-F5344CB8AC3E}">
        <p14:creationId xmlns:p14="http://schemas.microsoft.com/office/powerpoint/2010/main" val="33100193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CAC11-8A59-79DE-5F4A-BAAB10586CF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BA65EFB-44A0-280A-6996-329B0719CCD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EF9903-7765-3AD0-CAF3-057AFA6D658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A6AC711-62F7-CD5B-CD32-0FAC583276A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42D0681-6919-9888-92EE-1135B8F056C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52FEA97-7B5F-0CCA-2B85-1E1A7CE1B6ED}"/>
              </a:ext>
            </a:extLst>
          </p:cNvPr>
          <p:cNvSpPr>
            <a:spLocks noGrp="1"/>
          </p:cNvSpPr>
          <p:nvPr>
            <p:ph type="dt" sz="half" idx="10"/>
          </p:nvPr>
        </p:nvSpPr>
        <p:spPr/>
        <p:txBody>
          <a:bodyPr/>
          <a:lstStyle/>
          <a:p>
            <a:fld id="{0F6DA3B0-FBDC-48A5-836D-E84ED07180A6}" type="datetimeFigureOut">
              <a:rPr lang="en-US" smtClean="0"/>
              <a:t>1/29/2023</a:t>
            </a:fld>
            <a:endParaRPr lang="en-US"/>
          </a:p>
        </p:txBody>
      </p:sp>
      <p:sp>
        <p:nvSpPr>
          <p:cNvPr id="8" name="Footer Placeholder 7">
            <a:extLst>
              <a:ext uri="{FF2B5EF4-FFF2-40B4-BE49-F238E27FC236}">
                <a16:creationId xmlns:a16="http://schemas.microsoft.com/office/drawing/2014/main" id="{603A2EE2-ADD1-014C-0A18-BC5DAA65428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BD4DC7C-611C-5918-B8FF-5383EA02BF65}"/>
              </a:ext>
            </a:extLst>
          </p:cNvPr>
          <p:cNvSpPr>
            <a:spLocks noGrp="1"/>
          </p:cNvSpPr>
          <p:nvPr>
            <p:ph type="sldNum" sz="quarter" idx="12"/>
          </p:nvPr>
        </p:nvSpPr>
        <p:spPr/>
        <p:txBody>
          <a:bodyPr/>
          <a:lstStyle/>
          <a:p>
            <a:fld id="{7BF3D932-654A-4547-81A5-EE2994E47C0C}" type="slidenum">
              <a:rPr lang="en-US" smtClean="0"/>
              <a:t>‹#›</a:t>
            </a:fld>
            <a:endParaRPr lang="en-US"/>
          </a:p>
        </p:txBody>
      </p:sp>
    </p:spTree>
    <p:extLst>
      <p:ext uri="{BB962C8B-B14F-4D97-AF65-F5344CB8AC3E}">
        <p14:creationId xmlns:p14="http://schemas.microsoft.com/office/powerpoint/2010/main" val="20530949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01320-D874-AA5D-E4E7-DCC82EC3EC3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5B675F-C037-C6A4-3B72-973A67C36C81}"/>
              </a:ext>
            </a:extLst>
          </p:cNvPr>
          <p:cNvSpPr>
            <a:spLocks noGrp="1"/>
          </p:cNvSpPr>
          <p:nvPr>
            <p:ph type="dt" sz="half" idx="10"/>
          </p:nvPr>
        </p:nvSpPr>
        <p:spPr/>
        <p:txBody>
          <a:bodyPr/>
          <a:lstStyle/>
          <a:p>
            <a:fld id="{0F6DA3B0-FBDC-48A5-836D-E84ED07180A6}" type="datetimeFigureOut">
              <a:rPr lang="en-US" smtClean="0"/>
              <a:t>1/29/2023</a:t>
            </a:fld>
            <a:endParaRPr lang="en-US"/>
          </a:p>
        </p:txBody>
      </p:sp>
      <p:sp>
        <p:nvSpPr>
          <p:cNvPr id="4" name="Footer Placeholder 3">
            <a:extLst>
              <a:ext uri="{FF2B5EF4-FFF2-40B4-BE49-F238E27FC236}">
                <a16:creationId xmlns:a16="http://schemas.microsoft.com/office/drawing/2014/main" id="{24157262-656E-0E0C-DFBE-66BE13E506E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A10EB08-E0C0-5437-8C0F-D35E665E1844}"/>
              </a:ext>
            </a:extLst>
          </p:cNvPr>
          <p:cNvSpPr>
            <a:spLocks noGrp="1"/>
          </p:cNvSpPr>
          <p:nvPr>
            <p:ph type="sldNum" sz="quarter" idx="12"/>
          </p:nvPr>
        </p:nvSpPr>
        <p:spPr/>
        <p:txBody>
          <a:bodyPr/>
          <a:lstStyle/>
          <a:p>
            <a:fld id="{7BF3D932-654A-4547-81A5-EE2994E47C0C}" type="slidenum">
              <a:rPr lang="en-US" smtClean="0"/>
              <a:t>‹#›</a:t>
            </a:fld>
            <a:endParaRPr lang="en-US"/>
          </a:p>
        </p:txBody>
      </p:sp>
    </p:spTree>
    <p:extLst>
      <p:ext uri="{BB962C8B-B14F-4D97-AF65-F5344CB8AC3E}">
        <p14:creationId xmlns:p14="http://schemas.microsoft.com/office/powerpoint/2010/main" val="11408493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061884-526D-6908-E0BC-614449174DB8}"/>
              </a:ext>
            </a:extLst>
          </p:cNvPr>
          <p:cNvSpPr>
            <a:spLocks noGrp="1"/>
          </p:cNvSpPr>
          <p:nvPr>
            <p:ph type="dt" sz="half" idx="10"/>
          </p:nvPr>
        </p:nvSpPr>
        <p:spPr/>
        <p:txBody>
          <a:bodyPr/>
          <a:lstStyle/>
          <a:p>
            <a:fld id="{0F6DA3B0-FBDC-48A5-836D-E84ED07180A6}" type="datetimeFigureOut">
              <a:rPr lang="en-US" smtClean="0"/>
              <a:t>1/29/2023</a:t>
            </a:fld>
            <a:endParaRPr lang="en-US"/>
          </a:p>
        </p:txBody>
      </p:sp>
      <p:sp>
        <p:nvSpPr>
          <p:cNvPr id="3" name="Footer Placeholder 2">
            <a:extLst>
              <a:ext uri="{FF2B5EF4-FFF2-40B4-BE49-F238E27FC236}">
                <a16:creationId xmlns:a16="http://schemas.microsoft.com/office/drawing/2014/main" id="{15CC0C0C-4FD7-A92C-0B7C-34831CBE50C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3D49E35-3C89-C014-EB9B-7F87CB5AC7EC}"/>
              </a:ext>
            </a:extLst>
          </p:cNvPr>
          <p:cNvSpPr>
            <a:spLocks noGrp="1"/>
          </p:cNvSpPr>
          <p:nvPr>
            <p:ph type="sldNum" sz="quarter" idx="12"/>
          </p:nvPr>
        </p:nvSpPr>
        <p:spPr/>
        <p:txBody>
          <a:bodyPr/>
          <a:lstStyle/>
          <a:p>
            <a:fld id="{7BF3D932-654A-4547-81A5-EE2994E47C0C}" type="slidenum">
              <a:rPr lang="en-US" smtClean="0"/>
              <a:t>‹#›</a:t>
            </a:fld>
            <a:endParaRPr lang="en-US"/>
          </a:p>
        </p:txBody>
      </p:sp>
    </p:spTree>
    <p:extLst>
      <p:ext uri="{BB962C8B-B14F-4D97-AF65-F5344CB8AC3E}">
        <p14:creationId xmlns:p14="http://schemas.microsoft.com/office/powerpoint/2010/main" val="23059683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372B7-F9D0-9FB7-A132-7F92347CCA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1AEEF10-D64C-B435-9E43-5588D7E443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79C5A2-5C22-58F1-2916-1F95604D8E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92FD1B-49D6-7BAD-0E02-75BA667A2603}"/>
              </a:ext>
            </a:extLst>
          </p:cNvPr>
          <p:cNvSpPr>
            <a:spLocks noGrp="1"/>
          </p:cNvSpPr>
          <p:nvPr>
            <p:ph type="dt" sz="half" idx="10"/>
          </p:nvPr>
        </p:nvSpPr>
        <p:spPr/>
        <p:txBody>
          <a:bodyPr/>
          <a:lstStyle/>
          <a:p>
            <a:fld id="{0F6DA3B0-FBDC-48A5-836D-E84ED07180A6}" type="datetimeFigureOut">
              <a:rPr lang="en-US" smtClean="0"/>
              <a:t>1/29/2023</a:t>
            </a:fld>
            <a:endParaRPr lang="en-US"/>
          </a:p>
        </p:txBody>
      </p:sp>
      <p:sp>
        <p:nvSpPr>
          <p:cNvPr id="6" name="Footer Placeholder 5">
            <a:extLst>
              <a:ext uri="{FF2B5EF4-FFF2-40B4-BE49-F238E27FC236}">
                <a16:creationId xmlns:a16="http://schemas.microsoft.com/office/drawing/2014/main" id="{006229FC-0284-736E-24E2-20B80D0B639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547484-01A4-FC3F-0674-5686790254A0}"/>
              </a:ext>
            </a:extLst>
          </p:cNvPr>
          <p:cNvSpPr>
            <a:spLocks noGrp="1"/>
          </p:cNvSpPr>
          <p:nvPr>
            <p:ph type="sldNum" sz="quarter" idx="12"/>
          </p:nvPr>
        </p:nvSpPr>
        <p:spPr/>
        <p:txBody>
          <a:bodyPr/>
          <a:lstStyle/>
          <a:p>
            <a:fld id="{7BF3D932-654A-4547-81A5-EE2994E47C0C}" type="slidenum">
              <a:rPr lang="en-US" smtClean="0"/>
              <a:t>‹#›</a:t>
            </a:fld>
            <a:endParaRPr lang="en-US"/>
          </a:p>
        </p:txBody>
      </p:sp>
    </p:spTree>
    <p:extLst>
      <p:ext uri="{BB962C8B-B14F-4D97-AF65-F5344CB8AC3E}">
        <p14:creationId xmlns:p14="http://schemas.microsoft.com/office/powerpoint/2010/main" val="21232017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4681F-BE48-B7E1-3388-B0B1333DD4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82D8E71-A2A8-E799-D546-175DD0D45F7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1912ABD-7132-55AB-2003-23D574A6D4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CE9A1E-B95E-578F-C43C-EDE2D47229B0}"/>
              </a:ext>
            </a:extLst>
          </p:cNvPr>
          <p:cNvSpPr>
            <a:spLocks noGrp="1"/>
          </p:cNvSpPr>
          <p:nvPr>
            <p:ph type="dt" sz="half" idx="10"/>
          </p:nvPr>
        </p:nvSpPr>
        <p:spPr/>
        <p:txBody>
          <a:bodyPr/>
          <a:lstStyle/>
          <a:p>
            <a:fld id="{0F6DA3B0-FBDC-48A5-836D-E84ED07180A6}" type="datetimeFigureOut">
              <a:rPr lang="en-US" smtClean="0"/>
              <a:t>1/29/2023</a:t>
            </a:fld>
            <a:endParaRPr lang="en-US"/>
          </a:p>
        </p:txBody>
      </p:sp>
      <p:sp>
        <p:nvSpPr>
          <p:cNvPr id="6" name="Footer Placeholder 5">
            <a:extLst>
              <a:ext uri="{FF2B5EF4-FFF2-40B4-BE49-F238E27FC236}">
                <a16:creationId xmlns:a16="http://schemas.microsoft.com/office/drawing/2014/main" id="{A8ADA55B-9D43-AC05-8341-5392407837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170A54-49DF-70EE-AACE-105F8DC54560}"/>
              </a:ext>
            </a:extLst>
          </p:cNvPr>
          <p:cNvSpPr>
            <a:spLocks noGrp="1"/>
          </p:cNvSpPr>
          <p:nvPr>
            <p:ph type="sldNum" sz="quarter" idx="12"/>
          </p:nvPr>
        </p:nvSpPr>
        <p:spPr/>
        <p:txBody>
          <a:bodyPr/>
          <a:lstStyle/>
          <a:p>
            <a:fld id="{7BF3D932-654A-4547-81A5-EE2994E47C0C}" type="slidenum">
              <a:rPr lang="en-US" smtClean="0"/>
              <a:t>‹#›</a:t>
            </a:fld>
            <a:endParaRPr lang="en-US"/>
          </a:p>
        </p:txBody>
      </p:sp>
    </p:spTree>
    <p:extLst>
      <p:ext uri="{BB962C8B-B14F-4D97-AF65-F5344CB8AC3E}">
        <p14:creationId xmlns:p14="http://schemas.microsoft.com/office/powerpoint/2010/main" val="19092885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678B95-9105-F32F-AF52-5D49D64304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10F106B-467A-CAB0-2CA3-C5D6E2E0647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E394CB-ACC7-08FE-2FD3-DFA64005DE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6DA3B0-FBDC-48A5-836D-E84ED07180A6}" type="datetimeFigureOut">
              <a:rPr lang="en-US" smtClean="0"/>
              <a:t>1/29/2023</a:t>
            </a:fld>
            <a:endParaRPr lang="en-US"/>
          </a:p>
        </p:txBody>
      </p:sp>
      <p:sp>
        <p:nvSpPr>
          <p:cNvPr id="5" name="Footer Placeholder 4">
            <a:extLst>
              <a:ext uri="{FF2B5EF4-FFF2-40B4-BE49-F238E27FC236}">
                <a16:creationId xmlns:a16="http://schemas.microsoft.com/office/drawing/2014/main" id="{00324EAB-4973-A8AB-2CAC-03309976EF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47B6553-6C78-73A5-EE8B-04825E75374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F3D932-654A-4547-81A5-EE2994E47C0C}" type="slidenum">
              <a:rPr lang="en-US" smtClean="0"/>
              <a:t>‹#›</a:t>
            </a:fld>
            <a:endParaRPr lang="en-US"/>
          </a:p>
        </p:txBody>
      </p:sp>
    </p:spTree>
    <p:extLst>
      <p:ext uri="{BB962C8B-B14F-4D97-AF65-F5344CB8AC3E}">
        <p14:creationId xmlns:p14="http://schemas.microsoft.com/office/powerpoint/2010/main" val="37960596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pxhere.com/en/photo/875441" TargetMode="External"/><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BC8BB-A4BD-7707-F813-3E47D8A1302E}"/>
              </a:ext>
            </a:extLst>
          </p:cNvPr>
          <p:cNvSpPr>
            <a:spLocks noGrp="1"/>
          </p:cNvSpPr>
          <p:nvPr>
            <p:ph type="ctrTitle"/>
          </p:nvPr>
        </p:nvSpPr>
        <p:spPr>
          <a:xfrm>
            <a:off x="5901447" y="0"/>
            <a:ext cx="6290553" cy="1097503"/>
          </a:xfrm>
          <a:noFill/>
        </p:spPr>
        <p:txBody>
          <a:bodyPr anchor="ctr"/>
          <a:lstStyle/>
          <a:p>
            <a:r>
              <a:rPr lang="en-US" b="1" dirty="0">
                <a:solidFill>
                  <a:schemeClr val="bg1"/>
                </a:solidFill>
              </a:rPr>
              <a:t>PowerCo</a:t>
            </a:r>
          </a:p>
        </p:txBody>
      </p:sp>
      <p:sp>
        <p:nvSpPr>
          <p:cNvPr id="3" name="Subtitle 2">
            <a:extLst>
              <a:ext uri="{FF2B5EF4-FFF2-40B4-BE49-F238E27FC236}">
                <a16:creationId xmlns:a16="http://schemas.microsoft.com/office/drawing/2014/main" id="{3CB238C3-4890-611F-4983-EE494B5BCB14}"/>
              </a:ext>
            </a:extLst>
          </p:cNvPr>
          <p:cNvSpPr>
            <a:spLocks noGrp="1"/>
          </p:cNvSpPr>
          <p:nvPr>
            <p:ph type="subTitle" idx="1"/>
          </p:nvPr>
        </p:nvSpPr>
        <p:spPr>
          <a:xfrm>
            <a:off x="6329464" y="1097503"/>
            <a:ext cx="5862536" cy="1097503"/>
          </a:xfrm>
        </p:spPr>
        <p:txBody>
          <a:bodyPr anchor="ctr"/>
          <a:lstStyle/>
          <a:p>
            <a:r>
              <a:rPr lang="en-US" b="1" dirty="0">
                <a:solidFill>
                  <a:schemeClr val="bg1"/>
                </a:solidFill>
              </a:rPr>
              <a:t>Task 4 - Findings &amp; Recommendations</a:t>
            </a:r>
          </a:p>
        </p:txBody>
      </p:sp>
    </p:spTree>
    <p:extLst>
      <p:ext uri="{BB962C8B-B14F-4D97-AF65-F5344CB8AC3E}">
        <p14:creationId xmlns:p14="http://schemas.microsoft.com/office/powerpoint/2010/main" val="31609143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9E6DC-9233-3F48-FBF8-1620F565F2F5}"/>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09597EAA-3119-9BC5-A458-BBF4938211D6}"/>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472958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CFC69-A7F8-2567-B5DB-BF6B462A4F56}"/>
              </a:ext>
            </a:extLst>
          </p:cNvPr>
          <p:cNvSpPr>
            <a:spLocks noGrp="1"/>
          </p:cNvSpPr>
          <p:nvPr>
            <p:ph type="title"/>
          </p:nvPr>
        </p:nvSpPr>
        <p:spPr/>
        <p:txBody>
          <a:bodyPr/>
          <a:lstStyle/>
          <a:p>
            <a:pPr algn="ctr"/>
            <a:r>
              <a:rPr lang="en-US" b="1" dirty="0"/>
              <a:t>Problem Statement</a:t>
            </a:r>
          </a:p>
        </p:txBody>
      </p:sp>
      <p:sp>
        <p:nvSpPr>
          <p:cNvPr id="3" name="Content Placeholder 2">
            <a:extLst>
              <a:ext uri="{FF2B5EF4-FFF2-40B4-BE49-F238E27FC236}">
                <a16:creationId xmlns:a16="http://schemas.microsoft.com/office/drawing/2014/main" id="{C020F8B1-A923-9C92-675C-446E5AE3FF75}"/>
              </a:ext>
            </a:extLst>
          </p:cNvPr>
          <p:cNvSpPr>
            <a:spLocks noGrp="1"/>
          </p:cNvSpPr>
          <p:nvPr>
            <p:ph idx="1"/>
          </p:nvPr>
        </p:nvSpPr>
        <p:spPr/>
        <p:txBody>
          <a:bodyPr>
            <a:normAutofit/>
          </a:bodyPr>
          <a:lstStyle/>
          <a:p>
            <a:r>
              <a:rPr lang="en-US" sz="1800" b="0" i="0" dirty="0">
                <a:solidFill>
                  <a:srgbClr val="000000"/>
                </a:solidFill>
                <a:effectLst/>
              </a:rPr>
              <a:t>PowerCo is a major gas and electricity utility that supplies to corporate, SME (Small &amp; Medium Enterprise), and residential customers.</a:t>
            </a:r>
          </a:p>
          <a:p>
            <a:r>
              <a:rPr lang="en-US" sz="1800" dirty="0">
                <a:solidFill>
                  <a:srgbClr val="000000"/>
                </a:solidFill>
              </a:rPr>
              <a:t>The power-liberalization of the energy market in Europe has led to significant customer churn, especially in the SME segment.</a:t>
            </a:r>
          </a:p>
          <a:p>
            <a:r>
              <a:rPr lang="en-US" sz="1800" b="0" i="0" dirty="0">
                <a:solidFill>
                  <a:srgbClr val="000000"/>
                </a:solidFill>
                <a:effectLst/>
              </a:rPr>
              <a:t>They have partnered with BCG to help diagnose the source of churning SME customers.</a:t>
            </a:r>
          </a:p>
          <a:p>
            <a:r>
              <a:rPr lang="en-US" sz="1800" b="0" i="0" dirty="0">
                <a:solidFill>
                  <a:srgbClr val="000000"/>
                </a:solidFill>
                <a:effectLst/>
              </a:rPr>
              <a:t>A fair hypothesis is that price changes affect customer churn. Therefore, it is helpful to know which customers are more (or less) likely to churn at their current price, for which a good predictive model could be useful.</a:t>
            </a:r>
            <a:endParaRPr lang="en-US" sz="1800" dirty="0">
              <a:solidFill>
                <a:srgbClr val="000000"/>
              </a:solidFill>
            </a:endParaRPr>
          </a:p>
          <a:p>
            <a:r>
              <a:rPr lang="en-US" sz="1800" b="0" i="0" dirty="0">
                <a:solidFill>
                  <a:srgbClr val="000000"/>
                </a:solidFill>
                <a:effectLst/>
              </a:rPr>
              <a:t>Moreover, for those customers that are at risk of churning, a discount might incentivize them to stay with our client. The head of the SME division is considering a 20% discount that is considered large enough to dissuade almost anyone from churning (especially those for whom price is the primary concern).</a:t>
            </a:r>
          </a:p>
          <a:p>
            <a:r>
              <a:rPr lang="en-US" sz="1800" b="0" i="0" dirty="0">
                <a:solidFill>
                  <a:srgbClr val="000000"/>
                </a:solidFill>
                <a:effectLst/>
              </a:rPr>
              <a:t>The client plans to use the predictive model on the 1st working day of every month to indicate to which customers the 20% discount should be offered.</a:t>
            </a:r>
            <a:endParaRPr lang="en-US" sz="1800" dirty="0">
              <a:solidFill>
                <a:srgbClr val="000000"/>
              </a:solidFill>
            </a:endParaRPr>
          </a:p>
        </p:txBody>
      </p:sp>
    </p:spTree>
    <p:extLst>
      <p:ext uri="{BB962C8B-B14F-4D97-AF65-F5344CB8AC3E}">
        <p14:creationId xmlns:p14="http://schemas.microsoft.com/office/powerpoint/2010/main" val="24750409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E038D433-8B03-1963-A6DD-FC7DD8979C7A}"/>
              </a:ext>
            </a:extLst>
          </p:cNvPr>
          <p:cNvPicPr>
            <a:picLocks noGrp="1" noChangeAspect="1"/>
          </p:cNvPicPr>
          <p:nvPr>
            <p:ph sz="half" idx="2"/>
          </p:nvPr>
        </p:nvPicPr>
        <p:blipFill>
          <a:blip r:embed="rId2"/>
          <a:stretch>
            <a:fillRect/>
          </a:stretch>
        </p:blipFill>
        <p:spPr>
          <a:xfrm>
            <a:off x="6386208" y="1690688"/>
            <a:ext cx="5181600" cy="4351337"/>
          </a:xfrm>
        </p:spPr>
      </p:pic>
      <p:sp>
        <p:nvSpPr>
          <p:cNvPr id="2" name="Title 1">
            <a:extLst>
              <a:ext uri="{FF2B5EF4-FFF2-40B4-BE49-F238E27FC236}">
                <a16:creationId xmlns:a16="http://schemas.microsoft.com/office/drawing/2014/main" id="{EEC28D76-FBF6-A05B-3D8D-94BE818F1A70}"/>
              </a:ext>
            </a:extLst>
          </p:cNvPr>
          <p:cNvSpPr>
            <a:spLocks noGrp="1"/>
          </p:cNvSpPr>
          <p:nvPr>
            <p:ph type="title"/>
          </p:nvPr>
        </p:nvSpPr>
        <p:spPr/>
        <p:txBody>
          <a:bodyPr/>
          <a:lstStyle/>
          <a:p>
            <a:pPr algn="ctr"/>
            <a:r>
              <a:rPr lang="en-US" b="1" dirty="0"/>
              <a:t>Current Churn Counts</a:t>
            </a:r>
          </a:p>
        </p:txBody>
      </p:sp>
      <p:sp>
        <p:nvSpPr>
          <p:cNvPr id="3" name="Content Placeholder 2">
            <a:extLst>
              <a:ext uri="{FF2B5EF4-FFF2-40B4-BE49-F238E27FC236}">
                <a16:creationId xmlns:a16="http://schemas.microsoft.com/office/drawing/2014/main" id="{8AFB54C3-3815-6853-B519-AE2AD2ACF3B2}"/>
              </a:ext>
            </a:extLst>
          </p:cNvPr>
          <p:cNvSpPr>
            <a:spLocks noGrp="1"/>
          </p:cNvSpPr>
          <p:nvPr>
            <p:ph sz="half" idx="1"/>
          </p:nvPr>
        </p:nvSpPr>
        <p:spPr/>
        <p:txBody>
          <a:bodyPr>
            <a:normAutofit/>
          </a:bodyPr>
          <a:lstStyle/>
          <a:p>
            <a:r>
              <a:rPr lang="en-US" sz="1800" dirty="0"/>
              <a:t>As you can see from the figure on the right side, out of a total 14606 clients 1419 i.e. 9.71% have churned.</a:t>
            </a:r>
          </a:p>
          <a:p>
            <a:r>
              <a:rPr lang="en-US" sz="1800" dirty="0"/>
              <a:t>Our initial guess is that the other power and gas providers maybe charging less or the quality of power or frequent power outages and other might be the reason for churning.</a:t>
            </a:r>
          </a:p>
          <a:p>
            <a:r>
              <a:rPr lang="en-US" sz="1800" dirty="0"/>
              <a:t>So, we will be doing the analysis on the data that is provided by PowerCo to arrive at a conclusion.</a:t>
            </a:r>
          </a:p>
          <a:p>
            <a:r>
              <a:rPr lang="en-US" sz="1800" dirty="0"/>
              <a:t>Based on various EDA we will choose a model to predict the churn.</a:t>
            </a:r>
          </a:p>
        </p:txBody>
      </p:sp>
    </p:spTree>
    <p:extLst>
      <p:ext uri="{BB962C8B-B14F-4D97-AF65-F5344CB8AC3E}">
        <p14:creationId xmlns:p14="http://schemas.microsoft.com/office/powerpoint/2010/main" val="32353592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5460D-20FC-4647-33CB-872CB57AC75D}"/>
              </a:ext>
            </a:extLst>
          </p:cNvPr>
          <p:cNvSpPr>
            <a:spLocks noGrp="1"/>
          </p:cNvSpPr>
          <p:nvPr>
            <p:ph type="title"/>
          </p:nvPr>
        </p:nvSpPr>
        <p:spPr/>
        <p:txBody>
          <a:bodyPr/>
          <a:lstStyle/>
          <a:p>
            <a:pPr algn="ctr"/>
            <a:r>
              <a:rPr lang="en-US" b="1" dirty="0"/>
              <a:t>Contract Type with Gas</a:t>
            </a:r>
          </a:p>
        </p:txBody>
      </p:sp>
      <p:sp>
        <p:nvSpPr>
          <p:cNvPr id="3" name="Content Placeholder 2">
            <a:extLst>
              <a:ext uri="{FF2B5EF4-FFF2-40B4-BE49-F238E27FC236}">
                <a16:creationId xmlns:a16="http://schemas.microsoft.com/office/drawing/2014/main" id="{1FBEBDF4-8758-A7D9-57B2-938710C431C0}"/>
              </a:ext>
            </a:extLst>
          </p:cNvPr>
          <p:cNvSpPr>
            <a:spLocks noGrp="1"/>
          </p:cNvSpPr>
          <p:nvPr>
            <p:ph sz="half" idx="1"/>
          </p:nvPr>
        </p:nvSpPr>
        <p:spPr/>
        <p:txBody>
          <a:bodyPr>
            <a:normAutofit/>
          </a:bodyPr>
          <a:lstStyle/>
          <a:p>
            <a:r>
              <a:rPr lang="en-US" sz="1800" dirty="0"/>
              <a:t>As you can see from the stacked bar chart, customers who also buy gas from PowerCo have less churn rate 8.2% than the customers who don’t buy gas 10.1%.</a:t>
            </a:r>
          </a:p>
        </p:txBody>
      </p:sp>
      <p:pic>
        <p:nvPicPr>
          <p:cNvPr id="6" name="Content Placeholder 5">
            <a:extLst>
              <a:ext uri="{FF2B5EF4-FFF2-40B4-BE49-F238E27FC236}">
                <a16:creationId xmlns:a16="http://schemas.microsoft.com/office/drawing/2014/main" id="{A8CB0DBF-2732-4EEC-36D9-A6D474F34E98}"/>
              </a:ext>
            </a:extLst>
          </p:cNvPr>
          <p:cNvPicPr>
            <a:picLocks noGrp="1" noChangeAspect="1"/>
          </p:cNvPicPr>
          <p:nvPr>
            <p:ph sz="half" idx="2"/>
          </p:nvPr>
        </p:nvPicPr>
        <p:blipFill>
          <a:blip r:embed="rId2"/>
          <a:stretch>
            <a:fillRect/>
          </a:stretch>
        </p:blipFill>
        <p:spPr>
          <a:xfrm>
            <a:off x="6096000" y="1830489"/>
            <a:ext cx="5181600" cy="4346474"/>
          </a:xfrm>
        </p:spPr>
      </p:pic>
    </p:spTree>
    <p:extLst>
      <p:ext uri="{BB962C8B-B14F-4D97-AF65-F5344CB8AC3E}">
        <p14:creationId xmlns:p14="http://schemas.microsoft.com/office/powerpoint/2010/main" val="1196383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61872-2E9D-344A-30FB-54B386115AE8}"/>
              </a:ext>
            </a:extLst>
          </p:cNvPr>
          <p:cNvSpPr>
            <a:spLocks noGrp="1"/>
          </p:cNvSpPr>
          <p:nvPr>
            <p:ph type="title"/>
          </p:nvPr>
        </p:nvSpPr>
        <p:spPr>
          <a:xfrm>
            <a:off x="839788" y="457200"/>
            <a:ext cx="3932237" cy="992221"/>
          </a:xfrm>
        </p:spPr>
        <p:txBody>
          <a:bodyPr anchor="ctr"/>
          <a:lstStyle/>
          <a:p>
            <a:pPr algn="ctr"/>
            <a:r>
              <a:rPr lang="en-US" b="1" dirty="0"/>
              <a:t>Number of Products</a:t>
            </a:r>
          </a:p>
        </p:txBody>
      </p:sp>
      <p:pic>
        <p:nvPicPr>
          <p:cNvPr id="6" name="Content Placeholder 5">
            <a:extLst>
              <a:ext uri="{FF2B5EF4-FFF2-40B4-BE49-F238E27FC236}">
                <a16:creationId xmlns:a16="http://schemas.microsoft.com/office/drawing/2014/main" id="{DDADE83D-BCAC-C518-F76C-DED8A611BAF8}"/>
              </a:ext>
            </a:extLst>
          </p:cNvPr>
          <p:cNvPicPr>
            <a:picLocks noGrp="1" noChangeAspect="1"/>
          </p:cNvPicPr>
          <p:nvPr>
            <p:ph idx="1"/>
          </p:nvPr>
        </p:nvPicPr>
        <p:blipFill>
          <a:blip r:embed="rId2"/>
          <a:stretch>
            <a:fillRect/>
          </a:stretch>
        </p:blipFill>
        <p:spPr>
          <a:xfrm>
            <a:off x="4863831" y="457200"/>
            <a:ext cx="7328170" cy="5411787"/>
          </a:xfrm>
        </p:spPr>
      </p:pic>
      <p:sp>
        <p:nvSpPr>
          <p:cNvPr id="4" name="Text Placeholder 3">
            <a:extLst>
              <a:ext uri="{FF2B5EF4-FFF2-40B4-BE49-F238E27FC236}">
                <a16:creationId xmlns:a16="http://schemas.microsoft.com/office/drawing/2014/main" id="{820AF287-8B29-A87A-C3E3-B2B7CA99DA9E}"/>
              </a:ext>
            </a:extLst>
          </p:cNvPr>
          <p:cNvSpPr>
            <a:spLocks noGrp="1"/>
          </p:cNvSpPr>
          <p:nvPr>
            <p:ph type="body" sz="half" idx="2"/>
          </p:nvPr>
        </p:nvSpPr>
        <p:spPr/>
        <p:txBody>
          <a:bodyPr>
            <a:normAutofit/>
          </a:bodyPr>
          <a:lstStyle/>
          <a:p>
            <a:pPr marL="285750" indent="-285750">
              <a:buFont typeface="Arial" panose="020B0604020202020204" pitchFamily="34" charset="0"/>
              <a:buChar char="•"/>
            </a:pPr>
            <a:endParaRPr lang="en-US" sz="2000" dirty="0"/>
          </a:p>
        </p:txBody>
      </p:sp>
    </p:spTree>
    <p:extLst>
      <p:ext uri="{BB962C8B-B14F-4D97-AF65-F5344CB8AC3E}">
        <p14:creationId xmlns:p14="http://schemas.microsoft.com/office/powerpoint/2010/main" val="5653149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TotalTime>
  <Words>337</Words>
  <Application>Microsoft Office PowerPoint</Application>
  <PresentationFormat>Widescreen</PresentationFormat>
  <Paragraphs>17</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PowerCo</vt:lpstr>
      <vt:lpstr>PowerPoint Presentation</vt:lpstr>
      <vt:lpstr>Problem Statement</vt:lpstr>
      <vt:lpstr>Current Churn Counts</vt:lpstr>
      <vt:lpstr>Contract Type with Gas</vt:lpstr>
      <vt:lpstr>Number of Products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PowerCo</dc:title>
  <dc:creator>Akshay Paunikar</dc:creator>
  <cp:lastModifiedBy>Akshay Paunikar</cp:lastModifiedBy>
  <cp:revision>2</cp:revision>
  <dcterms:created xsi:type="dcterms:W3CDTF">2023-01-29T11:26:54Z</dcterms:created>
  <dcterms:modified xsi:type="dcterms:W3CDTF">2023-01-29T12:07:38Z</dcterms:modified>
</cp:coreProperties>
</file>

<file path=docProps/thumbnail.jpeg>
</file>